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2" r:id="rId3"/>
    <p:sldId id="261" r:id="rId4"/>
    <p:sldId id="303" r:id="rId5"/>
    <p:sldId id="304" r:id="rId6"/>
    <p:sldId id="305" r:id="rId7"/>
    <p:sldId id="306" r:id="rId8"/>
    <p:sldId id="307" r:id="rId9"/>
    <p:sldId id="308" r:id="rId10"/>
    <p:sldId id="290" r:id="rId11"/>
    <p:sldId id="259" r:id="rId12"/>
    <p:sldId id="260" r:id="rId13"/>
    <p:sldId id="309" r:id="rId14"/>
    <p:sldId id="310" r:id="rId15"/>
    <p:sldId id="262" r:id="rId16"/>
    <p:sldId id="311" r:id="rId17"/>
    <p:sldId id="263" r:id="rId18"/>
    <p:sldId id="264" r:id="rId19"/>
    <p:sldId id="312" r:id="rId20"/>
    <p:sldId id="313" r:id="rId21"/>
    <p:sldId id="315" r:id="rId22"/>
    <p:sldId id="316" r:id="rId23"/>
    <p:sldId id="266" r:id="rId24"/>
    <p:sldId id="265" r:id="rId25"/>
    <p:sldId id="317" r:id="rId26"/>
    <p:sldId id="318" r:id="rId27"/>
    <p:sldId id="319" r:id="rId28"/>
    <p:sldId id="320" r:id="rId29"/>
    <p:sldId id="321" r:id="rId30"/>
    <p:sldId id="268" r:id="rId31"/>
    <p:sldId id="322" r:id="rId32"/>
    <p:sldId id="323" r:id="rId33"/>
    <p:sldId id="324" r:id="rId34"/>
    <p:sldId id="269" r:id="rId35"/>
    <p:sldId id="325" r:id="rId36"/>
    <p:sldId id="270" r:id="rId37"/>
    <p:sldId id="326" r:id="rId38"/>
    <p:sldId id="327" r:id="rId39"/>
    <p:sldId id="328" r:id="rId40"/>
    <p:sldId id="271" r:id="rId41"/>
    <p:sldId id="329" r:id="rId42"/>
    <p:sldId id="330" r:id="rId43"/>
    <p:sldId id="331" r:id="rId44"/>
    <p:sldId id="332" r:id="rId45"/>
    <p:sldId id="333" r:id="rId46"/>
    <p:sldId id="334" r:id="rId47"/>
    <p:sldId id="275" r:id="rId48"/>
    <p:sldId id="335" r:id="rId49"/>
    <p:sldId id="336" r:id="rId50"/>
    <p:sldId id="276" r:id="rId51"/>
    <p:sldId id="278" r:id="rId52"/>
    <p:sldId id="289" r:id="rId53"/>
    <p:sldId id="337" r:id="rId54"/>
    <p:sldId id="338" r:id="rId55"/>
    <p:sldId id="339" r:id="rId56"/>
    <p:sldId id="340" r:id="rId57"/>
    <p:sldId id="341" r:id="rId58"/>
    <p:sldId id="342" r:id="rId59"/>
    <p:sldId id="281" r:id="rId60"/>
    <p:sldId id="288" r:id="rId61"/>
    <p:sldId id="344" r:id="rId62"/>
    <p:sldId id="345" r:id="rId63"/>
    <p:sldId id="346" r:id="rId64"/>
    <p:sldId id="347" r:id="rId65"/>
    <p:sldId id="348" r:id="rId66"/>
    <p:sldId id="280" r:id="rId67"/>
    <p:sldId id="277" r:id="rId68"/>
    <p:sldId id="287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2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20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89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68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4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98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34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23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08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69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56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1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26A753-BCA6-4E9D-B189-EC45D3537AC8}" type="datetimeFigureOut">
              <a:rPr lang="en-CA" smtClean="0"/>
              <a:t>2023-11-13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92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otebook update&#10;&#10;Description automatically generated">
            <a:extLst>
              <a:ext uri="{FF2B5EF4-FFF2-40B4-BE49-F238E27FC236}">
                <a16:creationId xmlns:a16="http://schemas.microsoft.com/office/drawing/2014/main" id="{F3418DE6-00B3-C0F0-5052-A02FB23D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2549"/>
            <a:ext cx="12192000" cy="33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1B87-E30B-692B-D4AC-49DD0BAF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DA23B0-F9E7-3E1D-7782-1FCB8EC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4E8E-891E-4DA3-9DDE-B261A91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3DA1-C462-4E54-8182-A95F2471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25B6-C1E2-4A67-B378-B61C5DDF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40"/>
            <a:ext cx="12192000" cy="60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F49B3-E146-47BD-BA4C-C1D6B41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483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B637-ECC9-453B-8132-D70BE631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007"/>
            <a:ext cx="12192000" cy="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3724DB03-8957-EC54-52D9-0827E8FB2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934"/>
            <a:ext cx="12192000" cy="20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71D84ECA-5C55-FAF4-D1C9-DAB1FC805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398"/>
            <a:ext cx="12192000" cy="27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071EE-295E-4B1C-3921-269D5AF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16033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4ACC51-4A66-BAA3-811F-7DA950F5D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2300130"/>
            <a:ext cx="10364646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3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C75F48-0054-75BC-8143-12855A7CA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3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A846E2A0-C157-B507-F925-6FB289D2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DE3F351-C0E1-54C5-359C-AF9067CC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612"/>
            <a:ext cx="12192000" cy="16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3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699C27B-92A4-DA3C-34E5-66FB39FBC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865"/>
            <a:ext cx="12192000" cy="33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7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837A45D-5408-1595-332A-86D9C222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C7448399-EB40-9BBA-DA94-6B929347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7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244BDE-1641-4A35-D2E7-6A55234DB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7" y="2352525"/>
            <a:ext cx="985022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1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94227-7A2B-4ACE-8BE0-B86A29E2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/>
          <a:stretch/>
        </p:blipFill>
        <p:spPr>
          <a:xfrm>
            <a:off x="0" y="0"/>
            <a:ext cx="12505440" cy="6858000"/>
          </a:xfrm>
        </p:spPr>
      </p:pic>
    </p:spTree>
    <p:extLst>
      <p:ext uri="{BB962C8B-B14F-4D97-AF65-F5344CB8AC3E}">
        <p14:creationId xmlns:p14="http://schemas.microsoft.com/office/powerpoint/2010/main" val="339558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E5DF-5AF2-44E6-9332-69D484AE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86840-3C28-4548-9E88-0C7B984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275BA-C658-4E13-A68B-DC587728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9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BB6A6-4E3C-4639-B450-C3B35787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007"/>
            <a:ext cx="12192000" cy="4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3374EDC-19F9-C057-34CF-F0F8492DD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164"/>
            <a:ext cx="12192000" cy="19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57068-DB59-64F8-08C5-876627F9B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5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093CD9-2097-4DB0-C3D2-F495FAD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065" y="279465"/>
            <a:ext cx="12421940" cy="62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70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215ADC-9911-381A-BD0D-6B743EA9F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2342998"/>
            <a:ext cx="963111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4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creen with red text&#10;&#10;Description automatically generated">
            <a:extLst>
              <a:ext uri="{FF2B5EF4-FFF2-40B4-BE49-F238E27FC236}">
                <a16:creationId xmlns:a16="http://schemas.microsoft.com/office/drawing/2014/main" id="{5979C6D3-F061-993A-1CDC-56E691DE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6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77F1CD0D-9A1E-A249-6CB5-5C43EA463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53"/>
            <a:ext cx="12192000" cy="38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3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13-B77E-4F94-BDB8-5FA994CE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4993-973D-4A38-A478-9BC9240B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2C8A-933E-4F57-953E-F9A4D68F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17"/>
            <a:ext cx="12192000" cy="585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3FFD-A17A-47FA-A92F-63AF33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994"/>
            <a:ext cx="12192000" cy="55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D9075-2AC1-48CC-8099-BD8C99E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6301946"/>
            <a:ext cx="1219732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F523C-E0DE-B535-AD3C-2ADBEB0A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488"/>
            <a:ext cx="12192000" cy="165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6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18EA2-C18B-F861-C992-6422A3A8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6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F2F0630E-5D31-B743-4457-3A2117FF6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" r="525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3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9B921426-8120-D351-3C4F-26F1A421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9A3E298-7BBF-1148-864F-DA918C804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380"/>
            <a:ext cx="12192000" cy="185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1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872A3-230D-8678-67E6-B015CE21252D}"/>
              </a:ext>
            </a:extLst>
          </p:cNvPr>
          <p:cNvSpPr/>
          <p:nvPr/>
        </p:nvSpPr>
        <p:spPr>
          <a:xfrm>
            <a:off x="0" y="5121898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7CE93-F3E4-112F-E3E2-420682427423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789C-B400-0476-E698-670858AA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465"/>
            <a:ext cx="12192000" cy="3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0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8A94F-EE72-E95E-1038-22D97FF5D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378"/>
            <a:ext cx="12192000" cy="12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2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4ADBB-2BF3-CE2D-D67E-51E885290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52"/>
            <a:ext cx="12192000" cy="42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5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4E73D-89CB-ABD0-8CF6-F34B4AA8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939"/>
            <a:ext cx="12192000" cy="14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B6B6A7-B3FC-0F28-6814-10014D0E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6163"/>
            <a:ext cx="12192000" cy="29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3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A495D-B697-F002-55B0-B728894ED06A}"/>
              </a:ext>
            </a:extLst>
          </p:cNvPr>
          <p:cNvSpPr/>
          <p:nvPr/>
        </p:nvSpPr>
        <p:spPr>
          <a:xfrm>
            <a:off x="-122548" y="527429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A0F87C-BE92-FBB4-6412-6636ABF17392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A0BB-6FB9-409E-B9B4-9290928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808"/>
            <a:ext cx="12192000" cy="41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92EACBE-EC41-335B-E6CF-9116BF0B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393"/>
            <a:ext cx="12192000" cy="18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030C4D4-74DF-67BE-89BB-B19A8479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063"/>
            <a:ext cx="12192000" cy="430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2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AF75168-9959-34D2-5761-32832D62E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429"/>
            <a:ext cx="12192000" cy="19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34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9B35ED6-218E-5A3D-07B8-11AF4A55C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785"/>
            <a:ext cx="12192000" cy="41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D555F22-0169-37B0-E2BA-1106B911D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40"/>
            <a:ext cx="12192000" cy="225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95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C033C5-DF4C-BF16-7F26-C268AB52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07"/>
            <a:ext cx="12192000" cy="43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FFD1B1-4DC4-5689-4FA5-77378B707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0713"/>
            <a:ext cx="12192000" cy="291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10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red text&#10;&#10;Description automatically generated">
            <a:extLst>
              <a:ext uri="{FF2B5EF4-FFF2-40B4-BE49-F238E27FC236}">
                <a16:creationId xmlns:a16="http://schemas.microsoft.com/office/drawing/2014/main" id="{801FF318-667C-9D94-0F61-67C440965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230"/>
            <a:ext cx="12192000" cy="1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92140819-858F-0460-71B9-3EB4ECE15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0686"/>
            <a:ext cx="12192000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4083E2-6EFF-1334-CF71-C52117223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115"/>
            <a:ext cx="12192000" cy="24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0A4E16-65EA-9F82-7D82-8AC331B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1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476B11-6C10-4162-59DC-53837264D3A2}"/>
              </a:ext>
            </a:extLst>
          </p:cNvPr>
          <p:cNvSpPr/>
          <p:nvPr/>
        </p:nvSpPr>
        <p:spPr>
          <a:xfrm>
            <a:off x="0" y="449815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02100-7DD7-36DC-9845-5020583B6D15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green and white map&#10;&#10;Description automatically generated">
            <a:extLst>
              <a:ext uri="{FF2B5EF4-FFF2-40B4-BE49-F238E27FC236}">
                <a16:creationId xmlns:a16="http://schemas.microsoft.com/office/drawing/2014/main" id="{F06CA055-40A0-8136-BC4E-A5112059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27"/>
            <a:ext cx="12192000" cy="51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0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B36D03B-4E74-06AC-CD67-5D790AD1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3185"/>
            <a:ext cx="10905066" cy="29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437FE9-D035-6D33-2324-2785BDBF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371"/>
            <a:ext cx="12192000" cy="15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2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F3F2A4-8211-00D8-1C02-1BFED3807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60"/>
            <a:ext cx="12192000" cy="560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16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1DFB2A-3625-14E2-43A9-08F01B35B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514"/>
            <a:ext cx="12192000" cy="533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F4FED082-E35D-9098-79AC-09DECEB92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652"/>
            <a:ext cx="12192000" cy="26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9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D818E1BE-2EA4-3B27-DAA4-A35F1C09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5682"/>
            <a:ext cx="12192000" cy="22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2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974D8E7-079D-0E89-601C-8DA07A4F4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575"/>
            <a:ext cx="12192000" cy="54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4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5F8FD4-3D65-8757-E610-C981D5B9B64D}"/>
              </a:ext>
            </a:extLst>
          </p:cNvPr>
          <p:cNvSpPr/>
          <p:nvPr/>
        </p:nvSpPr>
        <p:spPr>
          <a:xfrm>
            <a:off x="0" y="430703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2192F-72D3-9A3A-5AE8-F960337F9726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53785-03E9-4137-851E-63FE8956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6683555"/>
            <a:ext cx="12201479" cy="1744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9895AB-CEE5-9671-D601-1FE15D01D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40"/>
            <a:ext cx="12192000" cy="51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9AAF911-9FD1-0319-DA21-C5D34BD71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903"/>
            <a:ext cx="12192000" cy="18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42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E300EB-1564-C051-8A43-569E2084D30A}"/>
              </a:ext>
            </a:extLst>
          </p:cNvPr>
          <p:cNvSpPr/>
          <p:nvPr/>
        </p:nvSpPr>
        <p:spPr>
          <a:xfrm>
            <a:off x="0" y="433161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344B6-A318-FD64-C8D6-EF1018F5C4AC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8AF9CDF6-3608-E0A8-2329-38F58C4D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066"/>
            <a:ext cx="12192000" cy="512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7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6D35068-2DBB-9526-B67B-8FEE7A0A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1996"/>
            <a:ext cx="12192000" cy="15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6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B09C10-C66D-F9DB-A3FD-DB269530E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826"/>
            <a:ext cx="12192000" cy="48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7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B10365-DFD1-B2EF-D853-B374E427F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863"/>
            <a:ext cx="12192000" cy="48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9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7D5C299A-F579-26DB-D4FB-26F66104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416"/>
            <a:ext cx="12192000" cy="1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1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7264F7CE-963E-4CF2-F371-418E37A4F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4" y="2609735"/>
            <a:ext cx="1079333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0E573C-F519-85FE-D0AF-D476C0F13BB0}"/>
              </a:ext>
            </a:extLst>
          </p:cNvPr>
          <p:cNvSpPr/>
          <p:nvPr/>
        </p:nvSpPr>
        <p:spPr>
          <a:xfrm>
            <a:off x="0" y="444159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96989-85AD-A110-91E7-DDA6BEA28C2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A06DE-5D96-715B-A0BD-E8113AD5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01"/>
            <a:ext cx="12192000" cy="57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26EB7D-5A56-F873-5EED-6FD207937267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D32816-4F5C-11D8-1687-AB9B234BDE70}"/>
              </a:ext>
            </a:extLst>
          </p:cNvPr>
          <p:cNvSpPr/>
          <p:nvPr/>
        </p:nvSpPr>
        <p:spPr>
          <a:xfrm>
            <a:off x="0" y="446987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lose-up of a map&#10;&#10;Description automatically generated">
            <a:extLst>
              <a:ext uri="{FF2B5EF4-FFF2-40B4-BE49-F238E27FC236}">
                <a16:creationId xmlns:a16="http://schemas.microsoft.com/office/drawing/2014/main" id="{20F5197B-9FD5-43AF-D3C5-E7820712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488"/>
            <a:ext cx="12192000" cy="5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1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0963F-28AB-6D89-00B6-CB72F0E7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95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A87FBA-2695-D891-44DE-7DF025A3B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636"/>
            <a:ext cx="12192000" cy="16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669A3-4A2A-BF3C-FEDD-5049F87E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30"/>
            <a:ext cx="12192000" cy="6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2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F6D90D-2ED7-BD16-55FF-BB62C5D28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109"/>
            <a:ext cx="12192000" cy="52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96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E73976-4911-5251-8056-375CE248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573"/>
            <a:ext cx="12192000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8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761C4E7B-75C7-7AC1-D576-1CB627E7B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428"/>
            <a:ext cx="12192000" cy="23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06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note&#10;&#10;Description automatically generated">
            <a:extLst>
              <a:ext uri="{FF2B5EF4-FFF2-40B4-BE49-F238E27FC236}">
                <a16:creationId xmlns:a16="http://schemas.microsoft.com/office/drawing/2014/main" id="{3AA51B4E-F353-7B64-DBCB-50A789570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611"/>
            <a:ext cx="12192000" cy="49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10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rectangular object with red text&#10;&#10;Description automatically generated">
            <a:extLst>
              <a:ext uri="{FF2B5EF4-FFF2-40B4-BE49-F238E27FC236}">
                <a16:creationId xmlns:a16="http://schemas.microsoft.com/office/drawing/2014/main" id="{437AA1F8-0AF2-B2B3-71B2-620DB4BB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071"/>
            <a:ext cx="12192000" cy="18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52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C3B51A62-B058-4639-48B2-ADED561C4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9424"/>
            <a:ext cx="12192000" cy="21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09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rectangular object with red text&#10;&#10;Description automatically generated">
            <a:extLst>
              <a:ext uri="{FF2B5EF4-FFF2-40B4-BE49-F238E27FC236}">
                <a16:creationId xmlns:a16="http://schemas.microsoft.com/office/drawing/2014/main" id="{BF731E84-B660-F3C0-53B2-71AE34B7A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023"/>
            <a:ext cx="12192000" cy="222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7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CCEC8212-76F4-32CF-AAF2-6B9058E6E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207"/>
            <a:ext cx="12192000" cy="196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2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FF68E2A-7499-538F-A498-E9271B30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295"/>
            <a:ext cx="12192000" cy="369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3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1F204DB5-F0B9-F52A-3450-6BC6B630F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500"/>
            <a:ext cx="12192000" cy="1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7C80DB-96D5-E1B5-72C5-8775673CC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093"/>
            <a:ext cx="12192000" cy="18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A431640-7BCB-CEDB-BF7E-C264BEE19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471"/>
            <a:ext cx="12192000" cy="34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4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black text&#10;&#10;Description automatically generated">
            <a:extLst>
              <a:ext uri="{FF2B5EF4-FFF2-40B4-BE49-F238E27FC236}">
                <a16:creationId xmlns:a16="http://schemas.microsoft.com/office/drawing/2014/main" id="{B32E3D69-71F8-30FC-F0D8-994216455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160"/>
            <a:ext cx="12192000" cy="18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AAA3F-31CF-B560-ED00-FDBD9335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8688"/>
            <a:ext cx="12192000" cy="20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2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83F55-1653-506B-F2FC-157709B6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816"/>
            <a:ext cx="12192000" cy="33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4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B6372-A14C-7F0B-6B34-E92EDAFC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5411"/>
            <a:ext cx="12192000" cy="49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0587B2-6E0A-2B2B-636D-9719B95DA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23"/>
            <a:ext cx="12192000" cy="637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58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397</TotalTime>
  <Words>0</Words>
  <Application>Microsoft Office PowerPoint</Application>
  <PresentationFormat>Widescreen</PresentationFormat>
  <Paragraphs>0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chu cheong</dc:creator>
  <cp:lastModifiedBy>Serena Chen</cp:lastModifiedBy>
  <cp:revision>23</cp:revision>
  <dcterms:created xsi:type="dcterms:W3CDTF">2023-10-15T13:14:06Z</dcterms:created>
  <dcterms:modified xsi:type="dcterms:W3CDTF">2023-11-13T17:39:25Z</dcterms:modified>
</cp:coreProperties>
</file>